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7" r:id="rId10"/>
    <p:sldId id="268" r:id="rId11"/>
    <p:sldId id="263" r:id="rId12"/>
    <p:sldId id="264" r:id="rId13"/>
    <p:sldId id="265" r:id="rId14"/>
    <p:sldId id="270" r:id="rId15"/>
    <p:sldId id="269" r:id="rId1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8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9A481-C572-482F-AFC4-E6F3C414A890}" type="datetimeFigureOut">
              <a:rPr lang="pt-BR" smtClean="0"/>
              <a:t>05/11/2014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5E62-ABAF-460D-A55D-1E6FA5C5E3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2842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9A481-C572-482F-AFC4-E6F3C414A890}" type="datetimeFigureOut">
              <a:rPr lang="pt-BR" smtClean="0"/>
              <a:t>05/11/2014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5E62-ABAF-460D-A55D-1E6FA5C5E3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5948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9A481-C572-482F-AFC4-E6F3C414A890}" type="datetimeFigureOut">
              <a:rPr lang="pt-BR" smtClean="0"/>
              <a:t>05/11/2014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5E62-ABAF-460D-A55D-1E6FA5C5E3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1646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9A481-C572-482F-AFC4-E6F3C414A890}" type="datetimeFigureOut">
              <a:rPr lang="pt-BR" smtClean="0"/>
              <a:t>05/11/2014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5E62-ABAF-460D-A55D-1E6FA5C5E3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9089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9A481-C572-482F-AFC4-E6F3C414A890}" type="datetimeFigureOut">
              <a:rPr lang="pt-BR" smtClean="0"/>
              <a:t>05/11/2014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5E62-ABAF-460D-A55D-1E6FA5C5E3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5829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9A481-C572-482F-AFC4-E6F3C414A890}" type="datetimeFigureOut">
              <a:rPr lang="pt-BR" smtClean="0"/>
              <a:t>05/11/2014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5E62-ABAF-460D-A55D-1E6FA5C5E3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8109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9A481-C572-482F-AFC4-E6F3C414A890}" type="datetimeFigureOut">
              <a:rPr lang="pt-BR" smtClean="0"/>
              <a:t>05/11/2014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5E62-ABAF-460D-A55D-1E6FA5C5E3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2504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9A481-C572-482F-AFC4-E6F3C414A890}" type="datetimeFigureOut">
              <a:rPr lang="pt-BR" smtClean="0"/>
              <a:t>05/11/2014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5E62-ABAF-460D-A55D-1E6FA5C5E3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554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9A481-C572-482F-AFC4-E6F3C414A890}" type="datetimeFigureOut">
              <a:rPr lang="pt-BR" smtClean="0"/>
              <a:t>05/11/2014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5E62-ABAF-460D-A55D-1E6FA5C5E3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5222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9A481-C572-482F-AFC4-E6F3C414A890}" type="datetimeFigureOut">
              <a:rPr lang="pt-BR" smtClean="0"/>
              <a:t>05/11/2014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5E62-ABAF-460D-A55D-1E6FA5C5E3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7244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9A481-C572-482F-AFC4-E6F3C414A890}" type="datetimeFigureOut">
              <a:rPr lang="pt-BR" smtClean="0"/>
              <a:t>05/11/2014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5E62-ABAF-460D-A55D-1E6FA5C5E3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6083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49A481-C572-482F-AFC4-E6F3C414A890}" type="datetimeFigureOut">
              <a:rPr lang="pt-BR" smtClean="0"/>
              <a:t>05/11/2014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E5E62-ABAF-460D-A55D-1E6FA5C5E3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5101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png"/><Relationship Id="rId4" Type="http://schemas.openxmlformats.org/officeDocument/2006/relationships/image" Target="../media/image1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Usuario\Documents\ABRUEM\LOGOMARCA\55º FORUM ABRUE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416"/>
            <a:ext cx="9144000" cy="3365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707904" y="2276872"/>
            <a:ext cx="5184576" cy="4320480"/>
          </a:xfrm>
        </p:spPr>
        <p:txBody>
          <a:bodyPr/>
          <a:lstStyle/>
          <a:p>
            <a:r>
              <a:rPr lang="pt-BR" dirty="0" smtClean="0"/>
              <a:t>  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-252536" y="2020198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Promoção </a:t>
            </a:r>
            <a:endParaRPr lang="pt-BR" b="1" dirty="0"/>
          </a:p>
        </p:txBody>
      </p:sp>
      <p:pic>
        <p:nvPicPr>
          <p:cNvPr id="10242" name="Picture 2" descr="\\GLORIARIBEIRO\Instituto\ENCONTRO NACIONAL DOS REITORES DAS UNIVERSIDADES ESTADUAIS\ABRUEM\LOGOMARCA\Logos baixa resolução\abrue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326131"/>
            <a:ext cx="3096344" cy="2875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2011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Click="0" advTm="6000"/>
    </mc:Choice>
    <mc:Fallback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33" y="0"/>
            <a:ext cx="9107487" cy="336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9512" y="332656"/>
            <a:ext cx="8712968" cy="6264696"/>
          </a:xfrm>
        </p:spPr>
        <p:txBody>
          <a:bodyPr/>
          <a:lstStyle/>
          <a:p>
            <a:r>
              <a:rPr lang="pt-BR" dirty="0" smtClean="0"/>
              <a:t>  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107504" y="2636912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Patrocínio</a:t>
            </a:r>
            <a:endParaRPr lang="pt-BR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717032"/>
            <a:ext cx="5904656" cy="2490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0386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"/>
    </mc:Choice>
    <mc:Fallback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33" y="0"/>
            <a:ext cx="9107487" cy="336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9512" y="332656"/>
            <a:ext cx="8712968" cy="6264696"/>
          </a:xfrm>
        </p:spPr>
        <p:txBody>
          <a:bodyPr/>
          <a:lstStyle/>
          <a:p>
            <a:r>
              <a:rPr lang="pt-BR" dirty="0" smtClean="0"/>
              <a:t>  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3270" y="2636912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Apoio</a:t>
            </a:r>
            <a:endParaRPr lang="pt-BR" b="1" dirty="0"/>
          </a:p>
        </p:txBody>
      </p:sp>
      <p:pic>
        <p:nvPicPr>
          <p:cNvPr id="7171" name="Picture 3" descr="C:\Users\Usuario\Documents\ABRUEM\LOGOMARCA\IDJ AZU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02" y="3220509"/>
            <a:ext cx="5189518" cy="3160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8463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"/>
    </mc:Choice>
    <mc:Fallback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33" y="0"/>
            <a:ext cx="9107487" cy="336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9512" y="332656"/>
            <a:ext cx="8712968" cy="6264696"/>
          </a:xfrm>
        </p:spPr>
        <p:txBody>
          <a:bodyPr/>
          <a:lstStyle/>
          <a:p>
            <a:r>
              <a:rPr lang="pt-BR" dirty="0" smtClean="0"/>
              <a:t>  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12188" y="2492896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Apoio</a:t>
            </a:r>
            <a:endParaRPr lang="pt-BR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3789040"/>
            <a:ext cx="6272836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5154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"/>
    </mc:Choice>
    <mc:Fallback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2061578"/>
              </p:ext>
            </p:extLst>
          </p:nvPr>
        </p:nvGraphicFramePr>
        <p:xfrm>
          <a:off x="121714" y="2106616"/>
          <a:ext cx="6682533" cy="47222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1" name="Acrobat Document" r:id="rId3" imgW="8019748" imgH="5667146" progId="AcroExch.Document.7">
                  <p:embed/>
                </p:oleObj>
              </mc:Choice>
              <mc:Fallback>
                <p:oleObj name="Acrobat Document" r:id="rId3" imgW="8019748" imgH="5667146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1714" y="2106616"/>
                        <a:ext cx="6682533" cy="47222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33" y="0"/>
            <a:ext cx="9107487" cy="336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9512" y="332656"/>
            <a:ext cx="8712968" cy="6264696"/>
          </a:xfrm>
        </p:spPr>
        <p:txBody>
          <a:bodyPr/>
          <a:lstStyle/>
          <a:p>
            <a:r>
              <a:rPr lang="pt-BR" dirty="0" smtClean="0"/>
              <a:t>  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107504" y="2924944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Apoio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559887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"/>
    </mc:Choice>
    <mc:Fallback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33" y="0"/>
            <a:ext cx="9107487" cy="336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9512" y="332656"/>
            <a:ext cx="8712968" cy="6264696"/>
          </a:xfrm>
        </p:spPr>
        <p:txBody>
          <a:bodyPr/>
          <a:lstStyle/>
          <a:p>
            <a:r>
              <a:rPr lang="pt-BR" dirty="0" smtClean="0"/>
              <a:t>  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107504" y="2924944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Apoio</a:t>
            </a:r>
            <a:endParaRPr lang="pt-BR" b="1" dirty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900" y="3717032"/>
            <a:ext cx="6526514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3913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"/>
    </mc:Choice>
    <mc:Fallback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33" y="0"/>
            <a:ext cx="9107487" cy="336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9512" y="332656"/>
            <a:ext cx="8712968" cy="6264696"/>
          </a:xfrm>
        </p:spPr>
        <p:txBody>
          <a:bodyPr/>
          <a:lstStyle/>
          <a:p>
            <a:r>
              <a:rPr lang="pt-BR" dirty="0" smtClean="0"/>
              <a:t>  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107504" y="2924944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Assessoria na Organização</a:t>
            </a:r>
            <a:endParaRPr lang="pt-BR" b="1" dirty="0"/>
          </a:p>
        </p:txBody>
      </p:sp>
      <p:pic>
        <p:nvPicPr>
          <p:cNvPr id="10242" name="Picture 2" descr="C:\Users\Usuario\AppData\Local\Microsoft\Windows\Temporary Internet Files\Content.Outlook\I8ZVHAXG\LOGO PRu00C1TIC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874" y="3389528"/>
            <a:ext cx="3050102" cy="2999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2775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"/>
    </mc:Choice>
    <mc:Fallback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Users\Usuario\Documents\ABRUEM\LOGOMARCA\55º FORUM ABRUE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" y="-16443"/>
            <a:ext cx="9107488" cy="3365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9512" y="332656"/>
            <a:ext cx="8712968" cy="6264696"/>
          </a:xfrm>
        </p:spPr>
        <p:txBody>
          <a:bodyPr/>
          <a:lstStyle/>
          <a:p>
            <a:r>
              <a:rPr lang="pt-BR" dirty="0" smtClean="0"/>
              <a:t>  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0" y="2267580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Realização</a:t>
            </a:r>
            <a:endParaRPr lang="pt-BR" b="1" dirty="0"/>
          </a:p>
        </p:txBody>
      </p:sp>
      <p:pic>
        <p:nvPicPr>
          <p:cNvPr id="2050" name="Picture 2" descr="C:\Users\Usuario\Documents\ABRUEM\LOGOMARCA\Logos baixa resolução\UE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852936"/>
            <a:ext cx="338972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4955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6000"/>
    </mc:Choice>
    <mc:Fallback>
      <p:transition advClick="0" advTm="6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:\Users\Usuario\Documents\ABRUEM\LOGOMARCA\55º FORUM ABRUE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" y="-27384"/>
            <a:ext cx="9107488" cy="3365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9512" y="332656"/>
            <a:ext cx="8712968" cy="6264696"/>
          </a:xfrm>
        </p:spPr>
        <p:txBody>
          <a:bodyPr/>
          <a:lstStyle/>
          <a:p>
            <a:r>
              <a:rPr lang="pt-BR" dirty="0" smtClean="0"/>
              <a:t>  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20991" y="2396243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Realização</a:t>
            </a:r>
            <a:endParaRPr lang="pt-BR" b="1" dirty="0"/>
          </a:p>
        </p:txBody>
      </p:sp>
      <p:pic>
        <p:nvPicPr>
          <p:cNvPr id="3075" name="Picture 3" descr="C:\Users\Usuario\Documents\ABRUEM\LOGOMARCA\Logos baixa resolução\urc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907600"/>
            <a:ext cx="3240359" cy="3689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1779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"/>
    </mc:Choice>
    <mc:Fallback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7487" cy="336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9512" y="332656"/>
            <a:ext cx="8712968" cy="6264696"/>
          </a:xfrm>
        </p:spPr>
        <p:txBody>
          <a:bodyPr/>
          <a:lstStyle/>
          <a:p>
            <a:r>
              <a:rPr lang="pt-BR" dirty="0" smtClean="0"/>
              <a:t>  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0" y="2492896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Realização</a:t>
            </a:r>
            <a:endParaRPr lang="pt-BR" b="1" dirty="0"/>
          </a:p>
        </p:txBody>
      </p:sp>
      <p:pic>
        <p:nvPicPr>
          <p:cNvPr id="4098" name="Picture 2" descr="C:\Users\Usuario\Documents\ABRUEM\LOGOMARCA\Logos baixa resolução\UV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959" y="3020886"/>
            <a:ext cx="3532057" cy="321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4989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"/>
    </mc:Choice>
    <mc:Fallback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33" y="0"/>
            <a:ext cx="9107487" cy="336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9512" y="332656"/>
            <a:ext cx="8712968" cy="6264696"/>
          </a:xfrm>
        </p:spPr>
        <p:txBody>
          <a:bodyPr/>
          <a:lstStyle/>
          <a:p>
            <a:r>
              <a:rPr lang="pt-BR" dirty="0" smtClean="0"/>
              <a:t>  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0" y="2636912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Patrocínio</a:t>
            </a:r>
            <a:endParaRPr lang="pt-BR" b="1" dirty="0"/>
          </a:p>
        </p:txBody>
      </p:sp>
      <p:pic>
        <p:nvPicPr>
          <p:cNvPr id="5122" name="Picture 2" descr="C:\Users\Usuario\Documents\ABRUEM\LOGOMARCA\Logo Fundação Deusmar Queiró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675" y="3176162"/>
            <a:ext cx="4514461" cy="2845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8592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"/>
    </mc:Choice>
    <mc:Fallback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9" y="4727"/>
            <a:ext cx="9107487" cy="336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9512" y="332656"/>
            <a:ext cx="8712968" cy="6264696"/>
          </a:xfrm>
        </p:spPr>
        <p:txBody>
          <a:bodyPr/>
          <a:lstStyle/>
          <a:p>
            <a:r>
              <a:rPr lang="pt-BR" dirty="0" smtClean="0"/>
              <a:t>  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0" y="2564904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Patrocínio</a:t>
            </a:r>
            <a:endParaRPr lang="pt-BR" b="1" dirty="0"/>
          </a:p>
        </p:txBody>
      </p:sp>
      <p:pic>
        <p:nvPicPr>
          <p:cNvPr id="5123" name="Picture 3" descr="C:\Users\Usuario\Documents\ABRUEM\LOGOMARCA\LOGO NOVO FÁBRIC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072" y="3284984"/>
            <a:ext cx="4552064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6604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"/>
    </mc:Choice>
    <mc:Fallback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33" y="0"/>
            <a:ext cx="9107487" cy="336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9512" y="332656"/>
            <a:ext cx="8712968" cy="6264696"/>
          </a:xfrm>
        </p:spPr>
        <p:txBody>
          <a:bodyPr/>
          <a:lstStyle/>
          <a:p>
            <a:r>
              <a:rPr lang="pt-BR" dirty="0" smtClean="0"/>
              <a:t>  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107504" y="2636912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Patrocínio</a:t>
            </a:r>
            <a:endParaRPr lang="pt-BR" b="1" dirty="0"/>
          </a:p>
        </p:txBody>
      </p:sp>
      <p:pic>
        <p:nvPicPr>
          <p:cNvPr id="6146" name="Picture 2" descr="C:\Users\Usuario\Documents\ABRUEM\LOGOMARCA\Logo Grenden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81" y="4437112"/>
            <a:ext cx="8047841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910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"/>
    </mc:Choice>
    <mc:Fallback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33" y="0"/>
            <a:ext cx="9107487" cy="336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9512" y="332656"/>
            <a:ext cx="8712968" cy="6264696"/>
          </a:xfrm>
        </p:spPr>
        <p:txBody>
          <a:bodyPr/>
          <a:lstStyle/>
          <a:p>
            <a:r>
              <a:rPr lang="pt-BR" dirty="0" smtClean="0"/>
              <a:t>  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107504" y="2636912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Patrocínio</a:t>
            </a:r>
            <a:endParaRPr lang="pt-BR" b="1" dirty="0"/>
          </a:p>
        </p:txBody>
      </p:sp>
      <p:pic>
        <p:nvPicPr>
          <p:cNvPr id="10242" name="Picture 2" descr="SmartAddons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18" y="3355620"/>
            <a:ext cx="7486726" cy="281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1994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"/>
    </mc:Choice>
    <mc:Fallback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33" y="0"/>
            <a:ext cx="9107487" cy="336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9512" y="332656"/>
            <a:ext cx="8712968" cy="6264696"/>
          </a:xfrm>
        </p:spPr>
        <p:txBody>
          <a:bodyPr/>
          <a:lstStyle/>
          <a:p>
            <a:r>
              <a:rPr lang="pt-BR" dirty="0" smtClean="0"/>
              <a:t>  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107504" y="2636912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Patrocínio</a:t>
            </a:r>
            <a:endParaRPr lang="pt-BR" b="1" dirty="0"/>
          </a:p>
        </p:txBody>
      </p:sp>
      <p:pic>
        <p:nvPicPr>
          <p:cNvPr id="11266" name="Picture 2" descr="E:\LOGOMARCA\Bradesc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365500"/>
            <a:ext cx="3142762" cy="314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1232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"/>
    </mc:Choice>
    <mc:Fallback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32</Words>
  <Application>Microsoft Office PowerPoint</Application>
  <PresentationFormat>Apresentação na tela (4:3)</PresentationFormat>
  <Paragraphs>30</Paragraphs>
  <Slides>15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7" baseType="lpstr">
      <vt:lpstr>Tema do Office</vt:lpstr>
      <vt:lpstr>Acrobat Document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Usuario</dc:creator>
  <cp:lastModifiedBy>data video</cp:lastModifiedBy>
  <cp:revision>19</cp:revision>
  <dcterms:created xsi:type="dcterms:W3CDTF">2014-10-23T13:23:39Z</dcterms:created>
  <dcterms:modified xsi:type="dcterms:W3CDTF">2014-11-05T18:30:40Z</dcterms:modified>
</cp:coreProperties>
</file>